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306" r:id="rId4"/>
    <p:sldId id="256" r:id="rId5"/>
    <p:sldId id="305" r:id="rId6"/>
    <p:sldId id="307" r:id="rId7"/>
    <p:sldId id="313" r:id="rId8"/>
    <p:sldId id="308" r:id="rId9"/>
    <p:sldId id="309" r:id="rId10"/>
    <p:sldId id="312" r:id="rId11"/>
    <p:sldId id="311" r:id="rId12"/>
    <p:sldId id="310" r:id="rId13"/>
    <p:sldId id="261" r:id="rId14"/>
    <p:sldId id="260" r:id="rId15"/>
    <p:sldId id="276" r:id="rId16"/>
    <p:sldId id="279" r:id="rId17"/>
    <p:sldId id="303" r:id="rId18"/>
    <p:sldId id="297" r:id="rId19"/>
    <p:sldId id="277" r:id="rId20"/>
    <p:sldId id="268" r:id="rId21"/>
    <p:sldId id="29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microsoft.com/office/2007/relationships/hdphoto" Target="../media/hdphoto3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0"/>
            <a:ext cx="7200800" cy="381642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urve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Праздник</a:t>
            </a:r>
          </a:p>
          <a:p>
            <a:pPr algn="ctr"/>
            <a:r>
              <a:rPr lang="ru-RU" sz="2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самоуправления</a:t>
            </a:r>
            <a:endParaRPr lang="ru-RU" sz="2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0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3" y="692696"/>
            <a:ext cx="7901467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2"/>
          <p:cNvSpPr txBox="1">
            <a:spLocks/>
          </p:cNvSpPr>
          <p:nvPr/>
        </p:nvSpPr>
        <p:spPr>
          <a:xfrm>
            <a:off x="5076056" y="4509120"/>
            <a:ext cx="3816424" cy="21602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/>
              <a:t>Директор – дублер отвечает за функционирование всех школьных служб, проводит </a:t>
            </a:r>
            <a:r>
              <a:rPr lang="ru-RU" sz="2400" b="1" i="1" dirty="0" smtClean="0"/>
              <a:t>педсовет.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693819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3968" y="3356992"/>
            <a:ext cx="4464496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2"/>
          <p:cNvSpPr txBox="1">
            <a:spLocks/>
          </p:cNvSpPr>
          <p:nvPr/>
        </p:nvSpPr>
        <p:spPr>
          <a:xfrm>
            <a:off x="5385768" y="765880"/>
            <a:ext cx="3351038" cy="23750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i="1" dirty="0"/>
              <a:t>Дежурный воспитатель  - дублер  отвечает за порядок в школе, контролирует работу дежурного класса в столовой.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670815"/>
            <a:ext cx="4501690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6009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266" y="1865857"/>
            <a:ext cx="8463448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2"/>
          <p:cNvSpPr txBox="1">
            <a:spLocks/>
          </p:cNvSpPr>
          <p:nvPr/>
        </p:nvSpPr>
        <p:spPr>
          <a:xfrm>
            <a:off x="448565" y="476672"/>
            <a:ext cx="8348849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/>
              <a:t>Завуч - отвечает за расписание уроков, проверяет готовность учителей-дублеров к </a:t>
            </a:r>
            <a:r>
              <a:rPr lang="ru-RU" sz="2800" b="1" i="1" dirty="0" smtClean="0"/>
              <a:t>урокам, </a:t>
            </a:r>
          </a:p>
          <a:p>
            <a:r>
              <a:rPr lang="ru-RU" sz="2800" b="1" i="1" dirty="0" smtClean="0"/>
              <a:t>посещает </a:t>
            </a:r>
            <a:r>
              <a:rPr lang="ru-RU" sz="2800" b="1" i="1" dirty="0"/>
              <a:t>уроки учителей-дублеров.</a:t>
            </a:r>
          </a:p>
        </p:txBody>
      </p:sp>
    </p:spTree>
    <p:extLst>
      <p:ext uri="{BB962C8B-B14F-4D97-AF65-F5344CB8AC3E}">
        <p14:creationId xmlns:p14="http://schemas.microsoft.com/office/powerpoint/2010/main" val="200711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>
            <a:off x="395535" y="2949097"/>
            <a:ext cx="4739050" cy="3516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104" y="4036831"/>
            <a:ext cx="3384376" cy="2428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662575" y="664601"/>
            <a:ext cx="3384376" cy="195790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i="1" dirty="0"/>
              <a:t>Учителя-предметники – дублеры  готовят и проводят уроки по своему предмету согласно расписанию.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9696" y="692696"/>
            <a:ext cx="4531350" cy="3115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46055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587" y="3982"/>
            <a:ext cx="9172876" cy="6854018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4581128"/>
            <a:ext cx="5904656" cy="180474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Классные воспитатели   отвечают за дисциплину, посещаемость и порядок в своем классе, проверяют наличие сменной обуви,  в конце смены сдают письменный рапорт дежурному воспитателю.</a:t>
            </a:r>
          </a:p>
        </p:txBody>
      </p:sp>
    </p:spTree>
    <p:extLst>
      <p:ext uri="{BB962C8B-B14F-4D97-AF65-F5344CB8AC3E}">
        <p14:creationId xmlns:p14="http://schemas.microsoft.com/office/powerpoint/2010/main" val="24790022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3982" y="548680"/>
            <a:ext cx="3373156" cy="2529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483965" y="4149080"/>
            <a:ext cx="3888432" cy="2304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/>
              <a:t>Зам. директора по ВР - отвечает за организацию и проведение урока </a:t>
            </a:r>
            <a:endParaRPr lang="ru-RU" sz="2800" b="1" i="1" dirty="0" smtClean="0"/>
          </a:p>
          <a:p>
            <a:r>
              <a:rPr lang="ru-RU" sz="2800" b="1" i="1" dirty="0" smtClean="0"/>
              <a:t>для </a:t>
            </a:r>
            <a:r>
              <a:rPr lang="ru-RU" sz="2800" b="1" i="1" dirty="0"/>
              <a:t>12 класса (учителей) </a:t>
            </a:r>
            <a:endParaRPr lang="ru-RU" sz="2800" b="1" i="1" dirty="0" smtClean="0"/>
          </a:p>
          <a:p>
            <a:r>
              <a:rPr lang="ru-RU" sz="2800" b="1" i="1" dirty="0" smtClean="0"/>
              <a:t>и </a:t>
            </a:r>
            <a:r>
              <a:rPr lang="ru-RU" sz="2800" b="1" i="1" dirty="0"/>
              <a:t>торжественного концерта, посвященного Дню </a:t>
            </a:r>
            <a:r>
              <a:rPr lang="ru-RU" sz="2800" b="1" i="1" dirty="0" smtClean="0"/>
              <a:t>учителя.</a:t>
            </a:r>
            <a:endParaRPr lang="ru-RU" sz="28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617" y="3356992"/>
            <a:ext cx="432048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17" y="575432"/>
            <a:ext cx="4380820" cy="3285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3233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736" y="597423"/>
            <a:ext cx="2314148" cy="3375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048" y="575679"/>
            <a:ext cx="3803982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74141" y="3620278"/>
            <a:ext cx="3960440" cy="2987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629" y="3440277"/>
            <a:ext cx="3395075" cy="3167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32147" y="1772816"/>
            <a:ext cx="1589253" cy="11936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/>
              <a:t>Уроки в </a:t>
            </a:r>
          </a:p>
          <a:p>
            <a:r>
              <a:rPr lang="ru-RU" sz="2000" b="1" i="1" dirty="0" smtClean="0"/>
              <a:t>12 классе </a:t>
            </a:r>
          </a:p>
          <a:p>
            <a:r>
              <a:rPr lang="ru-RU" sz="2000" b="1" i="1" dirty="0" smtClean="0"/>
              <a:t>(учителей)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22308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23528" y="4551449"/>
            <a:ext cx="1589253" cy="11936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/>
              <a:t>Уроки в </a:t>
            </a:r>
          </a:p>
          <a:p>
            <a:r>
              <a:rPr lang="ru-RU" sz="2000" b="1" i="1" dirty="0" smtClean="0"/>
              <a:t>12 классе </a:t>
            </a:r>
          </a:p>
          <a:p>
            <a:r>
              <a:rPr lang="ru-RU" sz="2000" b="1" i="1" dirty="0" smtClean="0"/>
              <a:t>(учителей)</a:t>
            </a:r>
            <a:endParaRPr lang="ru-RU" sz="20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0"/>
          <a:stretch/>
        </p:blipFill>
        <p:spPr>
          <a:xfrm>
            <a:off x="5004048" y="726982"/>
            <a:ext cx="378329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736" y="3645025"/>
            <a:ext cx="6735855" cy="3006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7" y="726982"/>
            <a:ext cx="3899925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31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3648" y="764704"/>
            <a:ext cx="7308305" cy="4890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323528" y="4149080"/>
            <a:ext cx="3744416" cy="23762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/>
              <a:t>Педагог-организатор - отвечает за подготовку и проведение активных перемен и концертной </a:t>
            </a:r>
            <a:r>
              <a:rPr lang="ru-RU" sz="2800" b="1" i="1" dirty="0" smtClean="0"/>
              <a:t>программы.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29487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093" y="3789040"/>
            <a:ext cx="3658200" cy="2533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33" t="28197" r="21167" b="25561"/>
          <a:stretch/>
        </p:blipFill>
        <p:spPr>
          <a:xfrm>
            <a:off x="5148064" y="692696"/>
            <a:ext cx="3474088" cy="2630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77" y="683724"/>
            <a:ext cx="4317948" cy="2639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18666" r="6987" b="10564"/>
          <a:stretch/>
        </p:blipFill>
        <p:spPr>
          <a:xfrm>
            <a:off x="4479298" y="3560961"/>
            <a:ext cx="4434611" cy="2980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3232268" y="2924944"/>
            <a:ext cx="2494061" cy="10081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 smtClean="0"/>
              <a:t>Концертные программы для учителей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53393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45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5733256"/>
            <a:ext cx="8496944" cy="9087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300" b="1" dirty="0">
                <a:latin typeface="Times New Roman"/>
                <a:ea typeface="Calibri"/>
              </a:rPr>
              <a:t>Предварительное совещание членов </a:t>
            </a:r>
            <a:r>
              <a:rPr lang="ru-RU" sz="2300" b="1" dirty="0" smtClean="0">
                <a:latin typeface="Times New Roman"/>
                <a:ea typeface="Calibri"/>
              </a:rPr>
              <a:t>Совета</a:t>
            </a:r>
            <a:br>
              <a:rPr lang="ru-RU" sz="2300" b="1" dirty="0" smtClean="0">
                <a:latin typeface="Times New Roman"/>
                <a:ea typeface="Calibri"/>
              </a:rPr>
            </a:br>
            <a:r>
              <a:rPr lang="ru-RU" sz="2300" b="1" dirty="0" smtClean="0">
                <a:latin typeface="Times New Roman"/>
                <a:ea typeface="Calibri"/>
              </a:rPr>
              <a:t> </a:t>
            </a:r>
            <a:r>
              <a:rPr lang="ru-RU" sz="2300" b="1" dirty="0">
                <a:latin typeface="Times New Roman"/>
                <a:ea typeface="Calibri"/>
              </a:rPr>
              <a:t>старшеклассников </a:t>
            </a:r>
            <a:r>
              <a:rPr lang="ru-RU" sz="2300" b="1" dirty="0" smtClean="0">
                <a:latin typeface="Times New Roman"/>
                <a:ea typeface="Calibri"/>
              </a:rPr>
              <a:t>и </a:t>
            </a:r>
            <a:r>
              <a:rPr lang="ru-RU" sz="2300" b="1" dirty="0">
                <a:latin typeface="Times New Roman"/>
                <a:ea typeface="Calibri"/>
              </a:rPr>
              <a:t>представителей администрации </a:t>
            </a: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315125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94" t="28996" r="17290" b="23989"/>
          <a:stretch/>
        </p:blipFill>
        <p:spPr>
          <a:xfrm>
            <a:off x="2313751" y="3761302"/>
            <a:ext cx="1575582" cy="2804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427" y="505005"/>
            <a:ext cx="3519688" cy="2639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548680"/>
            <a:ext cx="4398042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3394" y="3421066"/>
            <a:ext cx="4735888" cy="3144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3131840" y="2992985"/>
            <a:ext cx="2494061" cy="10160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 smtClean="0"/>
              <a:t>Концертные программы для учителей</a:t>
            </a:r>
            <a:endParaRPr lang="ru-RU" sz="2800" b="1" i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14" y="3761302"/>
            <a:ext cx="1643265" cy="2804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227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764704"/>
            <a:ext cx="8136904" cy="3152754"/>
          </a:xfrm>
          <a:prstGeom prst="rect">
            <a:avLst/>
          </a:prstGeom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1547664" y="4221088"/>
            <a:ext cx="7228225" cy="2304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i="1" u="sng" dirty="0"/>
              <a:t>Подведение итогов, </a:t>
            </a:r>
            <a:r>
              <a:rPr lang="ru-RU" sz="3200" b="1" i="1" u="sng" dirty="0" smtClean="0"/>
              <a:t>педсовета.</a:t>
            </a:r>
            <a:endParaRPr lang="ru-RU" sz="3200" b="1" i="1" u="sng" dirty="0"/>
          </a:p>
          <a:p>
            <a:r>
              <a:rPr lang="ru-RU" sz="2800" b="1" i="1" dirty="0" smtClean="0"/>
              <a:t>На педсовете присутствуют </a:t>
            </a:r>
            <a:r>
              <a:rPr lang="ru-RU" sz="2800" b="1" i="1" dirty="0"/>
              <a:t>администрация </a:t>
            </a:r>
            <a:r>
              <a:rPr lang="ru-RU" sz="2800" b="1" i="1" dirty="0" smtClean="0"/>
              <a:t>школы, педагоги и дублеры. Подводятся </a:t>
            </a:r>
            <a:r>
              <a:rPr lang="ru-RU" sz="2800" b="1" i="1" dirty="0"/>
              <a:t>итоги </a:t>
            </a:r>
            <a:r>
              <a:rPr lang="ru-RU" sz="2800" b="1" i="1" dirty="0" smtClean="0"/>
              <a:t>праздника, предоставляется фотоотчет о прошедшем дне. И</a:t>
            </a:r>
            <a:r>
              <a:rPr lang="ru-RU" sz="2800" b="1" i="1" dirty="0"/>
              <a:t>, самое главное, </a:t>
            </a:r>
            <a:r>
              <a:rPr lang="ru-RU" sz="2800" b="1" i="1" dirty="0" smtClean="0"/>
              <a:t>подчеркиваются </a:t>
            </a:r>
            <a:r>
              <a:rPr lang="ru-RU" sz="2800" b="1" i="1" dirty="0"/>
              <a:t>успехи ученического кадетского состава на поприще организации учебного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329495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6747"/>
            <a:ext cx="9302359" cy="6851253"/>
          </a:xfrm>
          <a:prstGeom prst="rect">
            <a:avLst/>
          </a:prstGeom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1547664" y="5877272"/>
            <a:ext cx="6264696" cy="7647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>
                <a:latin typeface="Times New Roman"/>
                <a:ea typeface="Calibri"/>
              </a:rPr>
              <a:t>Проработка всех стадий </a:t>
            </a:r>
            <a:r>
              <a:rPr lang="ru-RU" sz="2400" b="1" i="1" dirty="0" smtClean="0">
                <a:latin typeface="Times New Roman"/>
                <a:ea typeface="Calibri"/>
              </a:rPr>
              <a:t>мероприятия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1585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36535"/>
            <a:ext cx="4536229" cy="3402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9" y="764704"/>
            <a:ext cx="4356252" cy="3267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5016968" y="620688"/>
            <a:ext cx="3434898" cy="29029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300" b="1" dirty="0">
                <a:latin typeface="Times New Roman"/>
                <a:ea typeface="Calibri"/>
              </a:rPr>
              <a:t>В составе совета предусмотрены директор, заместитель директора по учебной работе, заместитель директора по воспитательной работе, дежурный  классный воспитатель  из числа </a:t>
            </a:r>
            <a:r>
              <a:rPr lang="ru-RU" sz="2300" b="1" dirty="0" smtClean="0">
                <a:latin typeface="Times New Roman"/>
                <a:ea typeface="Calibri"/>
              </a:rPr>
              <a:t>кадетов.</a:t>
            </a: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43518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" r="3511"/>
          <a:stretch/>
        </p:blipFill>
        <p:spPr bwMode="auto">
          <a:xfrm>
            <a:off x="4821361" y="3741347"/>
            <a:ext cx="3942186" cy="2793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867" y="3759534"/>
            <a:ext cx="4043979" cy="2793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547652" y="747807"/>
            <a:ext cx="3672408" cy="252027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>
                <a:latin typeface="Times New Roman"/>
                <a:ea typeface="Calibri"/>
              </a:rPr>
              <a:t>Предварительное изготовление открыток в подарок учителям </a:t>
            </a:r>
          </a:p>
          <a:p>
            <a:r>
              <a:rPr lang="ru-RU" sz="2400" b="1" i="1" dirty="0" smtClean="0">
                <a:latin typeface="Times New Roman"/>
                <a:ea typeface="Calibri"/>
              </a:rPr>
              <a:t>и оформление выставки рисунков, посвященных Дню Учителя</a:t>
            </a:r>
            <a:r>
              <a:rPr lang="ru-RU" sz="2000" b="1" dirty="0" smtClean="0">
                <a:latin typeface="Times New Roman"/>
                <a:ea typeface="Calibri"/>
              </a:rPr>
              <a:t>.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73"/>
          <a:stretch/>
        </p:blipFill>
        <p:spPr>
          <a:xfrm>
            <a:off x="4748617" y="568159"/>
            <a:ext cx="4087674" cy="2879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39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96952"/>
            <a:ext cx="4768254" cy="3576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730" y="332656"/>
            <a:ext cx="4825482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5364088" y="836712"/>
            <a:ext cx="3414404" cy="1800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300" b="1" dirty="0">
                <a:latin typeface="Times New Roman"/>
                <a:ea typeface="Calibri"/>
              </a:rPr>
              <a:t>Организация  учебы учителей - дублеров</a:t>
            </a:r>
            <a:r>
              <a:rPr lang="ru-RU" sz="2300" b="1" dirty="0" smtClean="0">
                <a:latin typeface="Times New Roman"/>
                <a:ea typeface="Calibri"/>
              </a:rPr>
              <a:t>,</a:t>
            </a:r>
          </a:p>
          <a:p>
            <a:r>
              <a:rPr lang="ru-RU" sz="2300" b="1" dirty="0" smtClean="0">
                <a:latin typeface="Times New Roman"/>
                <a:ea typeface="Calibri"/>
              </a:rPr>
              <a:t> </a:t>
            </a:r>
            <a:r>
              <a:rPr lang="ru-RU" sz="2300" b="1" dirty="0">
                <a:latin typeface="Times New Roman"/>
                <a:ea typeface="Calibri"/>
              </a:rPr>
              <a:t>классных воспитателей. </a:t>
            </a:r>
            <a:endParaRPr lang="ru-RU" sz="2300" b="1" dirty="0" smtClean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136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432493" y="5013176"/>
            <a:ext cx="8424936" cy="15841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300" b="1" dirty="0">
                <a:latin typeface="Times New Roman"/>
                <a:ea typeface="Calibri"/>
              </a:rPr>
              <a:t>Координация по взаимодействию и подготовке проведения Праздника </a:t>
            </a:r>
            <a:r>
              <a:rPr lang="ru-RU" sz="2300" b="1" dirty="0" smtClean="0">
                <a:latin typeface="Times New Roman"/>
                <a:ea typeface="Calibri"/>
              </a:rPr>
              <a:t>самоуправления Административным советом.</a:t>
            </a:r>
            <a:endParaRPr lang="ru-RU" sz="2300" b="1" dirty="0">
              <a:latin typeface="Times New Roman"/>
              <a:ea typeface="Calibri"/>
            </a:endParaRPr>
          </a:p>
          <a:p>
            <a:r>
              <a:rPr lang="ru-RU" sz="1800" b="1" dirty="0" smtClean="0">
                <a:latin typeface="Times New Roman"/>
                <a:ea typeface="Calibri"/>
              </a:rPr>
              <a:t>(Дата</a:t>
            </a:r>
            <a:r>
              <a:rPr lang="ru-RU" sz="1800" b="1" dirty="0">
                <a:latin typeface="Times New Roman"/>
                <a:ea typeface="Calibri"/>
              </a:rPr>
              <a:t>, порядок проведения, ответственные </a:t>
            </a:r>
            <a:r>
              <a:rPr lang="ru-RU" sz="1800" b="1" dirty="0" smtClean="0">
                <a:latin typeface="Times New Roman"/>
                <a:ea typeface="Calibri"/>
              </a:rPr>
              <a:t>назначаются</a:t>
            </a:r>
          </a:p>
          <a:p>
            <a:r>
              <a:rPr lang="ru-RU" sz="1800" b="1" dirty="0" smtClean="0">
                <a:latin typeface="Times New Roman"/>
                <a:ea typeface="Calibri"/>
              </a:rPr>
              <a:t> </a:t>
            </a:r>
            <a:r>
              <a:rPr lang="ru-RU" sz="1800" b="1" dirty="0">
                <a:latin typeface="Times New Roman"/>
                <a:ea typeface="Calibri"/>
              </a:rPr>
              <a:t>приказом директора Кадетской </a:t>
            </a:r>
            <a:r>
              <a:rPr lang="ru-RU" sz="1800" b="1" dirty="0" smtClean="0">
                <a:latin typeface="Times New Roman"/>
                <a:ea typeface="Calibri"/>
              </a:rPr>
              <a:t>школы-интерната).</a:t>
            </a:r>
            <a:endParaRPr lang="ru-RU" sz="1800" b="1" dirty="0">
              <a:latin typeface="Times New Roman"/>
              <a:ea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474" y="548680"/>
            <a:ext cx="7918974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0561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212"/>
            <a:ext cx="9157603" cy="6923682"/>
          </a:xfrm>
          <a:prstGeom prst="rect">
            <a:avLst/>
          </a:prstGeom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287292" y="5589240"/>
            <a:ext cx="8496944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300" b="1" dirty="0"/>
              <a:t>Школьная линейка, посвященная Празднику </a:t>
            </a:r>
            <a:r>
              <a:rPr lang="ru-RU" sz="2300" b="1" dirty="0" smtClean="0"/>
              <a:t>самоуправления.</a:t>
            </a:r>
          </a:p>
          <a:p>
            <a:r>
              <a:rPr lang="ru-RU" sz="2300" b="1" dirty="0" smtClean="0"/>
              <a:t>Выступление  </a:t>
            </a:r>
            <a:r>
              <a:rPr lang="ru-RU" sz="2300" b="1" dirty="0"/>
              <a:t>директора Кадетской  </a:t>
            </a:r>
            <a:r>
              <a:rPr lang="ru-RU" sz="2300" b="1" dirty="0" smtClean="0"/>
              <a:t>школы-интерната.</a:t>
            </a:r>
            <a:endParaRPr 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3942930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62" y="356547"/>
            <a:ext cx="3899925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5758" y="3502587"/>
            <a:ext cx="4236979" cy="3039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68" y="3557754"/>
            <a:ext cx="4093016" cy="2984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2"/>
          <p:cNvSpPr txBox="1">
            <a:spLocks/>
          </p:cNvSpPr>
          <p:nvPr/>
        </p:nvSpPr>
        <p:spPr>
          <a:xfrm>
            <a:off x="4860032" y="679003"/>
            <a:ext cx="3888432" cy="25202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i="1" dirty="0"/>
              <a:t>Поздравление учителей </a:t>
            </a:r>
            <a:endParaRPr lang="ru-RU" sz="2800" b="1" i="1" dirty="0" smtClean="0"/>
          </a:p>
          <a:p>
            <a:r>
              <a:rPr lang="ru-RU" sz="2800" b="1" i="1" dirty="0" smtClean="0"/>
              <a:t>с профессиональным</a:t>
            </a:r>
          </a:p>
          <a:p>
            <a:r>
              <a:rPr lang="ru-RU" sz="2800" b="1" i="1" dirty="0" smtClean="0"/>
              <a:t> праздником</a:t>
            </a:r>
          </a:p>
          <a:p>
            <a:r>
              <a:rPr lang="ru-RU" sz="2800" b="1" i="1" dirty="0" smtClean="0"/>
              <a:t> и </a:t>
            </a:r>
            <a:r>
              <a:rPr lang="ru-RU" sz="2800" b="1" i="1" dirty="0"/>
              <a:t>вручение цветов</a:t>
            </a:r>
          </a:p>
        </p:txBody>
      </p:sp>
    </p:spTree>
    <p:extLst>
      <p:ext uri="{BB962C8B-B14F-4D97-AF65-F5344CB8AC3E}">
        <p14:creationId xmlns:p14="http://schemas.microsoft.com/office/powerpoint/2010/main" val="1627415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297</Words>
  <Application>Microsoft Office PowerPoint</Application>
  <PresentationFormat>Экран (4:3)</PresentationFormat>
  <Paragraphs>38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Предварительное совещание членов Совета  старшеклассников и представителей администрации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КШИ-ПК</cp:lastModifiedBy>
  <cp:revision>39</cp:revision>
  <dcterms:created xsi:type="dcterms:W3CDTF">2016-11-28T06:34:22Z</dcterms:created>
  <dcterms:modified xsi:type="dcterms:W3CDTF">2017-04-08T14:33:22Z</dcterms:modified>
</cp:coreProperties>
</file>